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9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5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8"/>
    <p:restoredTop sz="97214" autoAdjust="0"/>
  </p:normalViewPr>
  <p:slideViewPr>
    <p:cSldViewPr snapToGrid="0" snapToObjects="1">
      <p:cViewPr>
        <p:scale>
          <a:sx n="81" d="100"/>
          <a:sy n="81" d="100"/>
        </p:scale>
        <p:origin x="-1086" y="-72"/>
      </p:cViewPr>
      <p:guideLst>
        <p:guide orient="horz" pos="3694"/>
        <p:guide orient="horz" pos="2160"/>
        <p:guide pos="2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1F29-AE4E-4D77-A354-334C664EBBDA}" type="datetimeFigureOut">
              <a:rPr lang="en-ZA" smtClean="0"/>
              <a:pPr/>
              <a:t>2023-07-24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C9EF-CF22-472C-907A-16D605E7A82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25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1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18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1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C1B0-6051-1045-B1EE-B2D5804E3E9C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BOT RIVER</a:t>
            </a:r>
          </a:p>
        </p:txBody>
      </p:sp>
    </p:spTree>
    <p:extLst>
      <p:ext uri="{BB962C8B-B14F-4D97-AF65-F5344CB8AC3E}">
        <p14:creationId xmlns:p14="http://schemas.microsoft.com/office/powerpoint/2010/main" val="7689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55BF88B-AE98-3143-8B75-36C0E8956956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10539B6-6D6B-744F-BA05-21D40524D26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7A91EC8-3C1A-7548-8DF0-2CB2E0A8884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5392E8E7-56AC-0B4F-BDE0-3EF1D43F89B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CFDB955-ECED-5841-9307-A16B41897F9D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957A3F2-F37B-314A-B88B-02A7A7B115E7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1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05D6043-B894-2040-A6FC-39C28DE8AF78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21E8596-7EFA-3041-BF4F-E295AE01A62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85F05E0-33DC-334F-B914-0CE5D59FEA1D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B740092-380C-2346-BB1A-B4AAF14EC45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BD54769-7485-CD43-ADDE-2FA4F02DF8B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A9FC37B-789B-854F-998D-29AE9F7E0B93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2607C85-0CB9-C84A-A012-748BF079D9A4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1BA8169-6A82-A049-BA9E-D91E7F47BE9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07105390-C861-6744-8DF4-2777B5F477B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93DE6B1-A8A9-014E-AFF6-F861FE557D0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116B9F4-EB89-E144-93A7-31F62E93FF70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054A8C6-178B-9144-B000-20EDE740B882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27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89AB3C3-2FB4-C74A-A460-EBA4AC0DA504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9DAF37B-5F81-5E4A-8FD1-51093718291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4E30D8EA-702B-EA45-A235-B7810E0F418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35682D0-3D87-4E4A-8C97-F0252138618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3CF0593-D6A2-9642-B654-C6C407607061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8573627-D746-B546-93CC-48A75FD9DA17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4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26" y="5657701"/>
            <a:ext cx="7068684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Most of the wineries are centred within a 10 km radius around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village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B6E4DB5-4B01-6F4E-9B40-19F63B8E1636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EADEFC0-BDE5-634F-873B-6A5349CD737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EE577666-1F1B-6C49-8AB9-07AE563DBBA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725EBB2-B31E-4247-8EA9-948B11C7847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046CBAA-0930-AA46-9638-547F45382826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2F34629-EDBB-8A40-AB95-0A83C60F736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79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"/>
            <a:ext cx="9142571" cy="68569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4221447-5631-DB42-B1B5-C7E221B2421F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AE0CF7F-5B51-A749-AEC2-44E76CF29FA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A690E8F-3C25-E540-9A65-367DC82DFEF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ECEF1AA6-1C5B-1541-8B7E-60B7B620D5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69E9276-363C-F24D-A2EF-677779C0C2EA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F40CFFB-36C6-2747-AB8E-6EA8AE4B204B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8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1" y="5592964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 borders the Kogelberg Biosphere. It is part of the Green Mountain Trail, the world’s first biodiversity wine route.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2F49B8A-3FC9-AC4C-A2CB-281A9A3080B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2A8DD00-BB10-0B45-A9A3-239EC869FD2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2F0BDDD-11B7-974B-8B0C-4B968BDBDDF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38DF8540-22AF-A241-A30C-FB66220C131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D989264-C6D6-5048-9776-CF466B4F176F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4A23389-FD48-9844-B561-77BF64543154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34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49981B-188E-C744-931E-0C26D6DA695A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B1DD4D7-C835-6C4C-8F0F-9AAC7B0C7425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01CF81B-170E-D247-9735-B86876DE413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D4F8163-D641-524C-8271-94E4F5A66AB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1C611AC-BA60-3D44-9663-979A5C5A637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447232D-5CF3-3D48-AA88-AC1CB9C919E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4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539" y="5578916"/>
            <a:ext cx="8544833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The mean February temperature is 21.2°C and the average annual rainfall is 653 mm 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(US Climate Grids).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60711F2-CEB2-CA4C-B8D7-7EB46ABCD102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989FAEE-53E4-3A47-B935-854A98D17B2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B93B143-17AD-8440-B154-632B63B2318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FB2A5EED-C12F-8645-AE87-3A798C3CF62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201F83-2790-334E-969A-6E624A8A5F79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A832120-0098-E04C-978B-595F741FAFF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4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1B65D63-EFCE-F144-BB2B-5E06A3ECD6DF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7DEC4D4-8D4E-5949-A403-62BA20C95F6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E163496-70AE-5549-B833-7BDA09796A4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EB646FB-0299-B340-9CB4-639BFCB0C06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DF4CFA1-5B77-C044-A579-9F933AA63316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DED9D5F-158F-654A-AFBA-B28FEF039560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4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14C7E1-C55B-1D48-B20B-2FE86A168C3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906EE44-0E42-DE41-9DB7-BF116BD1A2C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CBDC29D-61DD-C840-854E-9F2F65391AC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C52D9BA-74EF-214B-8D4E-98F7B4F3994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B8AB0D1-075D-E345-BF4A-B1939603AEEC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7C957AF-0529-254E-882B-1B905D17C933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04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2" y="5702439"/>
            <a:ext cx="8554456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8648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64621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448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92B56B5-FC88-374F-B365-6C04436337B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9C55297-F5C3-2747-8B89-F0D6B407BBD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D211BB36-FC24-8144-8F93-2772916427E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FA73C7D0-23D4-9A43-9FC6-65270B7BF5D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B4E19C6-22A2-B547-B1D9-6405AE92D1D5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5F11950-66AE-E647-9A12-F0EA986F1489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9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29"/>
            <a:ext cx="9142570" cy="68569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0223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9935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6EA4A6E-0C1D-7D43-9AD4-DABB0A13F2E3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7C76F92-EB56-324D-8F4D-C73630D9589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FB50514-CF60-764C-865E-B1D90C71894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4AF4AC50-34C9-224D-841E-79362DF7DFA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C9D3D04-54E8-274A-99BF-FAD233532888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35E1A31-13FF-4742-8596-50C8A4636BEE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51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411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F1D2FB-2745-814E-8960-7D8008C893D9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B89B7F1-5D45-CA4E-9A43-73C1B1B8D35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46E960B0-4465-ED4E-A1D5-1DA9AD73285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D7D32E9F-4A4B-A944-8AA8-0976D0310CF6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01341D-0C9A-EC44-BFAF-B60222375EDF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6C7E038-9592-004A-B6AC-CE648A6B8515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11D2928-F9A4-B144-81B2-B52D03012500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9BA5974-5A92-4841-B622-4777E680D03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761FC4A-94AD-CE43-B73A-01C8D9FA8E7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9551A2E-9C74-5B40-BF53-5A2FDFD8D5A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C07A5E5-6D4E-0044-B214-B7DEBA9758C4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9E64ECC-B5A1-A642-9A07-06F0393BEE91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3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T RIVER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A131A06-467E-1B43-8C12-B39F92455001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575AED8-DC38-8747-AB8F-1403AF0A144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6713959-C1A0-AB4B-B2A1-CE028809192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76E7C7F-4F25-0A4B-8C36-90A7C15878F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764E21D-6184-F847-9FEC-99E353B9973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C523E72-8138-F54D-B258-7715041D7950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3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265</Words>
  <Application>Microsoft Office PowerPoint</Application>
  <PresentationFormat>On-screen Show (4:3)</PresentationFormat>
  <Paragraphs>54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55</cp:revision>
  <dcterms:created xsi:type="dcterms:W3CDTF">2014-07-15T09:06:31Z</dcterms:created>
  <dcterms:modified xsi:type="dcterms:W3CDTF">2023-07-24T07:47:12Z</dcterms:modified>
</cp:coreProperties>
</file>